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9wfWWQW3lj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ownloads\photo168407476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715000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User\Downloads\XeJutcKnK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714404"/>
            <a:ext cx="6804438" cy="9072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User\Downloads\5RC9edxLZi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76"/>
            <a:ext cx="9715568" cy="728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ownloads\dNug4wMH8v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-1500222"/>
            <a:ext cx="7143800" cy="95250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ownloads\RL_xuRwD7q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ownloads\Y0o9FOUjdW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9101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ownloads\GYg1gHU_51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6730" y="0"/>
            <a:ext cx="9510730" cy="7133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ownloads\1tAjxcZb_J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33" y="428604"/>
            <a:ext cx="9111867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ownloads\CJ2sNhPqu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0104"/>
            <a:ext cx="10298136" cy="7458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ownloads\hK1w0OOek4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-1214470"/>
            <a:ext cx="6443679" cy="8591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photo166227924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954" y="357166"/>
            <a:ext cx="4393438" cy="5857916"/>
          </a:xfrm>
          <a:prstGeom prst="rect">
            <a:avLst/>
          </a:prstGeom>
          <a:noFill/>
        </p:spPr>
      </p:pic>
      <p:pic>
        <p:nvPicPr>
          <p:cNvPr id="3075" name="Picture 3" descr="C:\Users\User\Downloads\photo166227925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66"/>
            <a:ext cx="3362030" cy="5976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User\Downloads\pc73fJMSk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3PVS5Cs7Bv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User\Downloads\DsP14s6AJ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2190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photo16622792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ownloads\photo166271876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43230"/>
            <a:ext cx="9786974" cy="1219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photo166332379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6" name="Picture 8" descr="C:\Users\User\Downloads\Zt1kcikqs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99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ownloads\photo166939066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ownloads\photo16698901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User\Downloads\photo16840747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Учетная запись Майкрософт</cp:lastModifiedBy>
  <cp:revision>2</cp:revision>
  <dcterms:created xsi:type="dcterms:W3CDTF">2023-05-18T07:05:51Z</dcterms:created>
  <dcterms:modified xsi:type="dcterms:W3CDTF">2023-06-05T13:48:58Z</dcterms:modified>
</cp:coreProperties>
</file>